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04" autoAdjust="0"/>
  </p:normalViewPr>
  <p:slideViewPr>
    <p:cSldViewPr snapToGrid="0" snapToObjects="1">
      <p:cViewPr varScale="1">
        <p:scale>
          <a:sx n="103" d="100"/>
          <a:sy n="103" d="100"/>
        </p:scale>
        <p:origin x="-1136" y="-104"/>
      </p:cViewPr>
      <p:guideLst>
        <p:guide orient="horz" pos="2160"/>
        <p:guide pos="9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D2313-A31E-5A48-BF5E-6E4978908C8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C01BA-79A2-BB44-817F-A1A8DE55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21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C01BA-79A2-BB44-817F-A1A8DE5500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01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C01BA-79A2-BB44-817F-A1A8DE55002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205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8428-9864-F949-9BA4-F3ABB0D3224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AF49-C772-B747-B491-04A8C1E7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200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8428-9864-F949-9BA4-F3ABB0D3224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AF49-C772-B747-B491-04A8C1E7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180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8428-9864-F949-9BA4-F3ABB0D3224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AF49-C772-B747-B491-04A8C1E7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7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8428-9864-F949-9BA4-F3ABB0D3224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AF49-C772-B747-B491-04A8C1E7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06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8428-9864-F949-9BA4-F3ABB0D3224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AF49-C772-B747-B491-04A8C1E7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210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8428-9864-F949-9BA4-F3ABB0D3224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AF49-C772-B747-B491-04A8C1E7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745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8428-9864-F949-9BA4-F3ABB0D3224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AF49-C772-B747-B491-04A8C1E7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5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8428-9864-F949-9BA4-F3ABB0D3224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AF49-C772-B747-B491-04A8C1E7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77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8428-9864-F949-9BA4-F3ABB0D3224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AF49-C772-B747-B491-04A8C1E7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1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8428-9864-F949-9BA4-F3ABB0D3224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AF49-C772-B747-B491-04A8C1E7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5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B8428-9864-F949-9BA4-F3ABB0D3224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AF49-C772-B747-B491-04A8C1E7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10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B8428-9864-F949-9BA4-F3ABB0D3224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5AF49-C772-B747-B491-04A8C1E70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9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ozilla/openbadges-specification/blob/master/Assertion/latest.md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docs.moodle.org/25/en/Badges_FAQ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89940" y="1837356"/>
            <a:ext cx="5364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Marker Felt"/>
                <a:cs typeface="Marker Felt"/>
              </a:rPr>
              <a:t>Badge Assertion Template</a:t>
            </a:r>
            <a:endParaRPr lang="en-US" sz="3600" dirty="0">
              <a:latin typeface="Marker Felt"/>
              <a:cs typeface="Marker Fe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802" y="5949920"/>
            <a:ext cx="87375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MoodleDoc</a:t>
            </a:r>
            <a:r>
              <a:rPr lang="en-US" sz="1400" dirty="0" smtClean="0"/>
              <a:t> about badges - </a:t>
            </a:r>
            <a:r>
              <a:rPr lang="en-US" sz="1400" dirty="0" smtClean="0">
                <a:hlinkClick r:id="rId2"/>
              </a:rPr>
              <a:t>http://docs.moodle.org/25/en/Badges_FAQ</a:t>
            </a:r>
            <a:endParaRPr lang="en-US" sz="1400" dirty="0" smtClean="0"/>
          </a:p>
          <a:p>
            <a:r>
              <a:rPr lang="en-US" sz="1400" dirty="0" smtClean="0"/>
              <a:t>Mozilla </a:t>
            </a:r>
            <a:r>
              <a:rPr lang="en-US" sz="1400" dirty="0" err="1" smtClean="0"/>
              <a:t>Github</a:t>
            </a:r>
            <a:r>
              <a:rPr lang="en-US" sz="1400" dirty="0" smtClean="0"/>
              <a:t> information about assertions - </a:t>
            </a:r>
            <a:r>
              <a:rPr lang="en-US" sz="1400" dirty="0" smtClean="0">
                <a:hlinkClick r:id="rId3"/>
              </a:rPr>
              <a:t>https://github.com/mozilla/openbadges-specification/blob/master/Assertion/latest.md</a:t>
            </a:r>
            <a:endParaRPr lang="en-US" sz="1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71" y="144448"/>
            <a:ext cx="1238250" cy="12382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6522" y="2938530"/>
            <a:ext cx="2740603" cy="12332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87826" y="2901503"/>
            <a:ext cx="17738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300" dirty="0" smtClean="0">
                <a:solidFill>
                  <a:srgbClr val="000000"/>
                </a:solidFill>
                <a:latin typeface="Candara"/>
                <a:cs typeface="Candara"/>
              </a:rPr>
              <a:t>Sue </a:t>
            </a:r>
            <a:endParaRPr lang="en-US" sz="2300" dirty="0" smtClean="0">
              <a:solidFill>
                <a:srgbClr val="000000"/>
              </a:solidFill>
              <a:latin typeface="Candara"/>
              <a:cs typeface="Candara"/>
            </a:endParaRPr>
          </a:p>
          <a:p>
            <a:pPr algn="r"/>
            <a:r>
              <a:rPr lang="en-US" sz="2300" dirty="0" smtClean="0">
                <a:solidFill>
                  <a:srgbClr val="000000"/>
                </a:solidFill>
                <a:latin typeface="Candara"/>
                <a:cs typeface="Candara"/>
              </a:rPr>
              <a:t>Hellman</a:t>
            </a:r>
            <a:endParaRPr lang="en-US" sz="2300" dirty="0" smtClean="0">
              <a:solidFill>
                <a:srgbClr val="000000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641580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0960" y="79176"/>
            <a:ext cx="1270000" cy="1270000"/>
            <a:chOff x="137160" y="162560"/>
            <a:chExt cx="1270000" cy="12700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160" y="162560"/>
              <a:ext cx="1270000" cy="127000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08280" y="497840"/>
              <a:ext cx="11226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Insert badge</a:t>
              </a:r>
            </a:p>
            <a:p>
              <a:r>
                <a:rPr lang="en-US" sz="1400" b="1" dirty="0" smtClean="0"/>
                <a:t> image here</a:t>
              </a:r>
              <a:endParaRPr lang="en-US" sz="1400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656080" y="93693"/>
            <a:ext cx="2080070" cy="765279"/>
            <a:chOff x="1717040" y="201414"/>
            <a:chExt cx="2080070" cy="765279"/>
          </a:xfrm>
        </p:grpSpPr>
        <p:sp>
          <p:nvSpPr>
            <p:cNvPr id="6" name="TextBox 5"/>
            <p:cNvSpPr txBox="1"/>
            <p:nvPr/>
          </p:nvSpPr>
          <p:spPr>
            <a:xfrm>
              <a:off x="1717040" y="201414"/>
              <a:ext cx="2062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Recipient Details</a:t>
              </a:r>
              <a:endParaRPr lang="en-US" b="1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51190" y="535806"/>
              <a:ext cx="164592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Recipient Name</a:t>
              </a:r>
            </a:p>
            <a:p>
              <a:endParaRPr lang="en-US" sz="800" i="1" dirty="0" smtClean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686560" y="937676"/>
            <a:ext cx="2082800" cy="1015663"/>
            <a:chOff x="1757680" y="1361142"/>
            <a:chExt cx="2082800" cy="1015663"/>
          </a:xfrm>
        </p:grpSpPr>
        <p:sp>
          <p:nvSpPr>
            <p:cNvPr id="9" name="TextBox 8"/>
            <p:cNvSpPr txBox="1"/>
            <p:nvPr/>
          </p:nvSpPr>
          <p:spPr>
            <a:xfrm>
              <a:off x="1757680" y="1361142"/>
              <a:ext cx="2062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Issuer Details</a:t>
              </a:r>
              <a:endParaRPr lang="en-US" b="1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94560" y="1730474"/>
              <a:ext cx="16459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Issuer Name</a:t>
              </a:r>
            </a:p>
            <a:p>
              <a:endParaRPr lang="en-US" sz="800" i="1" dirty="0" smtClean="0"/>
            </a:p>
            <a:p>
              <a:r>
                <a:rPr lang="en-US" sz="1400" i="1" dirty="0" smtClean="0"/>
                <a:t>Issuer URL</a:t>
              </a:r>
              <a:endParaRPr lang="en-US" sz="1400" i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656080" y="2139718"/>
            <a:ext cx="5892800" cy="1569660"/>
            <a:chOff x="1757680" y="2559168"/>
            <a:chExt cx="5892800" cy="1569660"/>
          </a:xfrm>
        </p:grpSpPr>
        <p:sp>
          <p:nvSpPr>
            <p:cNvPr id="11" name="TextBox 10"/>
            <p:cNvSpPr txBox="1"/>
            <p:nvPr/>
          </p:nvSpPr>
          <p:spPr>
            <a:xfrm>
              <a:off x="1757680" y="2559168"/>
              <a:ext cx="2062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Badge Details</a:t>
              </a:r>
              <a:endParaRPr lang="en-US" b="1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64080" y="2928500"/>
              <a:ext cx="5486400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Badge Name</a:t>
              </a:r>
            </a:p>
            <a:p>
              <a:endParaRPr lang="en-US" sz="800" i="1" dirty="0" smtClean="0"/>
            </a:p>
            <a:p>
              <a:r>
                <a:rPr lang="en-US" sz="1400" i="1" dirty="0" smtClean="0"/>
                <a:t>Description</a:t>
              </a:r>
            </a:p>
            <a:p>
              <a:endParaRPr lang="en-US" sz="800" i="1" dirty="0" smtClean="0"/>
            </a:p>
            <a:p>
              <a:r>
                <a:rPr lang="en-US" sz="1400" i="1" dirty="0" smtClean="0"/>
                <a:t>Criteria – list of requirement(s) for earning this badge </a:t>
              </a:r>
            </a:p>
            <a:p>
              <a:r>
                <a:rPr lang="en-US" sz="1400" i="1" dirty="0" smtClean="0"/>
                <a:t>	     (replaced by a URL if a badge is displayed via Mozilla Backpack)</a:t>
              </a:r>
              <a:endParaRPr lang="en-US" sz="1400" i="1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56080" y="5535604"/>
            <a:ext cx="6868160" cy="1015663"/>
            <a:chOff x="1778000" y="4558900"/>
            <a:chExt cx="6868160" cy="1015663"/>
          </a:xfrm>
        </p:grpSpPr>
        <p:sp>
          <p:nvSpPr>
            <p:cNvPr id="10" name="TextBox 9"/>
            <p:cNvSpPr txBox="1"/>
            <p:nvPr/>
          </p:nvSpPr>
          <p:spPr>
            <a:xfrm>
              <a:off x="1778000" y="4558900"/>
              <a:ext cx="2062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Badge Expiry</a:t>
              </a:r>
              <a:endParaRPr lang="en-US" b="1" i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64080" y="4928232"/>
              <a:ext cx="6482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Date Issued</a:t>
              </a:r>
            </a:p>
            <a:p>
              <a:endParaRPr lang="en-US" sz="800" i="1" dirty="0" smtClean="0"/>
            </a:p>
            <a:p>
              <a:r>
                <a:rPr lang="en-US" sz="1400" i="1" dirty="0" smtClean="0"/>
                <a:t>Date expires (if any</a:t>
              </a:r>
              <a:r>
                <a:rPr lang="en-US" sz="1400" i="1" dirty="0" smtClean="0"/>
                <a:t>)</a:t>
              </a:r>
              <a:endParaRPr lang="en-US" sz="1400" i="1" dirty="0" smtClean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656080" y="3864502"/>
            <a:ext cx="5892800" cy="1446550"/>
            <a:chOff x="1757680" y="2559168"/>
            <a:chExt cx="5892800" cy="1446550"/>
          </a:xfrm>
        </p:grpSpPr>
        <p:sp>
          <p:nvSpPr>
            <p:cNvPr id="21" name="TextBox 20"/>
            <p:cNvSpPr txBox="1"/>
            <p:nvPr/>
          </p:nvSpPr>
          <p:spPr>
            <a:xfrm>
              <a:off x="1757680" y="2559168"/>
              <a:ext cx="2062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Badge </a:t>
              </a:r>
              <a:r>
                <a:rPr lang="en-US" b="1" i="1" dirty="0" smtClean="0"/>
                <a:t>Evidence</a:t>
              </a:r>
              <a:endParaRPr lang="en-US" b="1" i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64080" y="2928500"/>
              <a:ext cx="54864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Evidence options -- how did the recipient demonstrate that the the criteria were met</a:t>
              </a:r>
              <a:r>
                <a:rPr lang="en-US" sz="1400" i="1" dirty="0" smtClean="0"/>
                <a:t>?</a:t>
              </a:r>
              <a:endParaRPr lang="en-US" sz="1400" i="1" dirty="0" smtClean="0"/>
            </a:p>
            <a:p>
              <a:endParaRPr lang="en-US" sz="800" i="1" dirty="0" smtClean="0"/>
            </a:p>
            <a:p>
              <a:r>
                <a:rPr lang="en-US" sz="1400" i="1" dirty="0" smtClean="0"/>
                <a:t>Evidence submitted – description &amp; how met criteria</a:t>
              </a:r>
              <a:endParaRPr lang="en-US" sz="1400" i="1" dirty="0" smtClean="0"/>
            </a:p>
            <a:p>
              <a:r>
                <a:rPr lang="en-US" sz="1400" i="1" dirty="0" smtClean="0"/>
                <a:t>URL – if evidence permanently displayed online</a:t>
              </a:r>
              <a:endParaRPr lang="en-US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88803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2880" y="140454"/>
            <a:ext cx="2367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assertion </a:t>
            </a:r>
            <a:r>
              <a:rPr lang="en-US" dirty="0" smtClean="0"/>
              <a:t>(1)</a:t>
            </a:r>
          </a:p>
          <a:p>
            <a:r>
              <a:rPr lang="en-US" dirty="0" smtClean="0"/>
              <a:t>From Moodle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8823" y="0"/>
            <a:ext cx="6494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05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299" y="-1"/>
            <a:ext cx="7364295" cy="70645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" y="134623"/>
            <a:ext cx="236728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assertion </a:t>
            </a:r>
            <a:r>
              <a:rPr lang="en-US" dirty="0" smtClean="0"/>
              <a:t>(2)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Credly</a:t>
            </a:r>
            <a:endParaRPr lang="en-US" dirty="0" smtClean="0"/>
          </a:p>
          <a:p>
            <a:endParaRPr lang="en-US" sz="800" dirty="0" smtClean="0"/>
          </a:p>
          <a:p>
            <a:r>
              <a:rPr lang="en-US" sz="1200" dirty="0"/>
              <a:t>http://</a:t>
            </a:r>
            <a:r>
              <a:rPr lang="en-US" sz="1200" dirty="0" err="1"/>
              <a:t>blog.credly.com</a:t>
            </a:r>
            <a:r>
              <a:rPr lang="en-US" sz="1200" dirty="0"/>
              <a:t>/custom-assertion-location/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576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148</Words>
  <Application>Microsoft Macintosh PowerPoint</Application>
  <PresentationFormat>On-screen Show (4:3)</PresentationFormat>
  <Paragraphs>37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Hellman</dc:creator>
  <cp:lastModifiedBy>Susan Hellman</cp:lastModifiedBy>
  <cp:revision>9</cp:revision>
  <dcterms:created xsi:type="dcterms:W3CDTF">2014-04-05T03:22:50Z</dcterms:created>
  <dcterms:modified xsi:type="dcterms:W3CDTF">2014-09-08T01:33:22Z</dcterms:modified>
</cp:coreProperties>
</file>