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9" r:id="rId2"/>
    <p:sldId id="261" r:id="rId3"/>
    <p:sldId id="257" r:id="rId4"/>
    <p:sldId id="256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00" autoAdjust="0"/>
  </p:normalViewPr>
  <p:slideViewPr>
    <p:cSldViewPr snapToGrid="0" snapToObjects="1">
      <p:cViewPr>
        <p:scale>
          <a:sx n="108" d="100"/>
          <a:sy n="108" d="100"/>
        </p:scale>
        <p:origin x="-712" y="-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33147-4BB4-DE43-A43B-0362B72E7513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0F844-CD1D-A74B-9D1D-4D3FA9F9C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0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claim</a:t>
            </a:r>
            <a:r>
              <a:rPr lang="en-US" baseline="0" dirty="0" smtClean="0"/>
              <a:t> the badge through the Moodle so the assertion will attach </a:t>
            </a:r>
            <a:r>
              <a:rPr lang="en-US" baseline="0" smtClean="0"/>
              <a:t>to it.</a:t>
            </a:r>
            <a:endParaRPr lang="en-US" smtClean="0"/>
          </a:p>
          <a:p>
            <a:r>
              <a:rPr lang="en-US" dirty="0" smtClean="0"/>
              <a:t>=====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docs.google.com</a:t>
            </a:r>
            <a:r>
              <a:rPr lang="en-US" dirty="0" smtClean="0"/>
              <a:t>/presentation/d/1TFZ_2Qnm4sN7RZP8PbbY7-gtU7mhvPKV0HudjlA8opE/</a:t>
            </a:r>
            <a:r>
              <a:rPr lang="en-US" dirty="0" err="1" smtClean="0"/>
              <a:t>edit#slide</a:t>
            </a:r>
            <a:r>
              <a:rPr lang="en-US" dirty="0" smtClean="0"/>
              <a:t>=id.g26a7ca03b_015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7A4D3-C1A2-B34C-A0C2-2AD508B463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84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</a:t>
            </a:r>
            <a:r>
              <a:rPr lang="en-US" baseline="0" dirty="0" smtClean="0"/>
              <a:t> have put the image in PPT so you can use text boxes to add your information on the image.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0F844-CD1D-A74B-9D1D-4D3FA9F9C1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37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baseline="0" dirty="0" smtClean="0"/>
              <a:t> have put the image in PPT so you can use text boxes to add your information on the image.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0F844-CD1D-A74B-9D1D-4D3FA9F9C1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51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0F844-CD1D-A74B-9D1D-4D3FA9F9C1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08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08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0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1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23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19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46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6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0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9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0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9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6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talme.co.uk/badges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badges.me/" TargetMode="External"/><Relationship Id="rId4" Type="http://schemas.openxmlformats.org/officeDocument/2006/relationships/hyperlink" Target="mailto:suehellman.unb@gmail.com" TargetMode="External"/><Relationship Id="rId5" Type="http://schemas.openxmlformats.org/officeDocument/2006/relationships/hyperlink" Target="http://goo.gl/BRFDkA" TargetMode="Externa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://margdteachingposters.weebly.com/habits-of-the-mind.html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9940" y="1837356"/>
            <a:ext cx="5364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Marker Felt"/>
                <a:cs typeface="Marker Felt"/>
              </a:rPr>
              <a:t>Badge Planning Templates</a:t>
            </a:r>
            <a:endParaRPr lang="en-US" sz="3600" dirty="0">
              <a:latin typeface="Marker Felt"/>
              <a:cs typeface="Marker Fe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450" y="4184717"/>
            <a:ext cx="3467100" cy="1231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54824" y="3255903"/>
            <a:ext cx="5634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Adapted from templates made available for download at</a:t>
            </a:r>
          </a:p>
          <a:p>
            <a:r>
              <a:rPr lang="en-US" dirty="0" smtClean="0"/>
              <a:t> --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err="1" smtClean="0">
                <a:hlinkClick r:id="rId3"/>
              </a:rPr>
              <a:t>www.digitalme.co.uk</a:t>
            </a:r>
            <a:r>
              <a:rPr lang="en-US" dirty="0" smtClean="0">
                <a:hlinkClick r:id="rId3"/>
              </a:rPr>
              <a:t>/badges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71" y="144448"/>
            <a:ext cx="1238250" cy="1238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4221" y="273939"/>
            <a:ext cx="948510" cy="10082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4221" y="144448"/>
            <a:ext cx="1246265" cy="1238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1699" y="5453644"/>
            <a:ext cx="2740603" cy="12332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43003" y="5416617"/>
            <a:ext cx="17738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300" dirty="0" smtClean="0">
                <a:solidFill>
                  <a:srgbClr val="000000"/>
                </a:solidFill>
                <a:latin typeface="Candara"/>
                <a:cs typeface="Candara"/>
              </a:rPr>
              <a:t>Sue </a:t>
            </a:r>
            <a:endParaRPr lang="en-US" sz="2300" dirty="0" smtClean="0">
              <a:solidFill>
                <a:srgbClr val="000000"/>
              </a:solidFill>
              <a:latin typeface="Candara"/>
              <a:cs typeface="Candara"/>
            </a:endParaRPr>
          </a:p>
          <a:p>
            <a:pPr algn="r"/>
            <a:r>
              <a:rPr lang="en-US" sz="2300" dirty="0" smtClean="0">
                <a:solidFill>
                  <a:srgbClr val="000000"/>
                </a:solidFill>
                <a:latin typeface="Candara"/>
                <a:cs typeface="Candara"/>
              </a:rPr>
              <a:t>Hellman</a:t>
            </a:r>
            <a:endParaRPr lang="en-US" sz="2300" dirty="0" smtClean="0">
              <a:solidFill>
                <a:srgbClr val="000000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10453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186"/>
            <a:ext cx="8911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Candara"/>
                <a:cs typeface="Candara"/>
              </a:rPr>
              <a:t>During the workshop</a:t>
            </a:r>
            <a:endParaRPr lang="en-US" sz="2400" b="1" dirty="0">
              <a:solidFill>
                <a:srgbClr val="FF0000"/>
              </a:solidFill>
              <a:latin typeface="Candara"/>
              <a:cs typeface="Candar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7391" y="491851"/>
            <a:ext cx="8137146" cy="276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/>
              <a:t>Using the PPT template on the next page &amp; your preferred badge design tool:</a:t>
            </a:r>
            <a:endParaRPr lang="en-US" sz="1600" b="1" i="1" u="sng" dirty="0" smtClean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1600" dirty="0" smtClean="0"/>
              <a:t>(1) begin your badge planning process </a:t>
            </a:r>
          </a:p>
          <a:p>
            <a:pPr marL="800100" lvl="1" indent="-342900">
              <a:lnSpc>
                <a:spcPct val="130000"/>
              </a:lnSpc>
              <a:buFont typeface="Wingdings" charset="2"/>
              <a:buChar char="q"/>
            </a:pPr>
            <a:r>
              <a:rPr lang="en-US" sz="1400" dirty="0" smtClean="0"/>
              <a:t>work your way through all the questions </a:t>
            </a:r>
          </a:p>
          <a:p>
            <a:pPr marL="800100" lvl="1" indent="-342900">
              <a:lnSpc>
                <a:spcPct val="130000"/>
              </a:lnSpc>
              <a:buFont typeface="Wingdings" charset="2"/>
              <a:buChar char="q"/>
            </a:pPr>
            <a:r>
              <a:rPr lang="en-US" sz="1400" dirty="0" smtClean="0"/>
              <a:t>enter your name, institution, and faculty </a:t>
            </a:r>
          </a:p>
          <a:p>
            <a:pPr>
              <a:lnSpc>
                <a:spcPct val="130000"/>
              </a:lnSpc>
            </a:pPr>
            <a:r>
              <a:rPr lang="en-US" sz="1600" dirty="0" smtClean="0"/>
              <a:t>(2) design the graphic at </a:t>
            </a:r>
            <a:r>
              <a:rPr lang="en-US" sz="1600" dirty="0" err="1" smtClean="0"/>
              <a:t>OpenBadges.me</a:t>
            </a:r>
            <a:r>
              <a:rPr lang="en-US" sz="1600" dirty="0" smtClean="0"/>
              <a:t>  </a:t>
            </a:r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>
                <a:hlinkClick r:id="rId3"/>
              </a:rPr>
              <a:t>https://www.openbadges.me/</a:t>
            </a:r>
            <a:endParaRPr lang="en-US" sz="1600" dirty="0" smtClean="0"/>
          </a:p>
          <a:p>
            <a:pPr marL="742950" lvl="1" indent="-285750">
              <a:lnSpc>
                <a:spcPct val="130000"/>
              </a:lnSpc>
              <a:buFont typeface="Wingdings" charset="2"/>
              <a:buChar char="q"/>
            </a:pPr>
            <a:r>
              <a:rPr lang="en-US" sz="1400" dirty="0" smtClean="0"/>
              <a:t>insert the badge graphic on the template</a:t>
            </a:r>
          </a:p>
          <a:p>
            <a:pPr>
              <a:lnSpc>
                <a:spcPct val="130000"/>
              </a:lnSpc>
            </a:pPr>
            <a:r>
              <a:rPr lang="en-US" sz="1600" dirty="0" smtClean="0"/>
              <a:t>(3) as you work </a:t>
            </a:r>
          </a:p>
          <a:p>
            <a:pPr marL="742950" lvl="1" indent="-285750">
              <a:lnSpc>
                <a:spcPct val="130000"/>
              </a:lnSpc>
              <a:buFont typeface="Wingdings" charset="2"/>
              <a:buChar char="q"/>
            </a:pPr>
            <a:r>
              <a:rPr lang="en-US" sz="1400" dirty="0" smtClean="0"/>
              <a:t>share and compare with those around you</a:t>
            </a:r>
          </a:p>
          <a:p>
            <a:pPr marL="742950" lvl="1" indent="-285750">
              <a:lnSpc>
                <a:spcPct val="130000"/>
              </a:lnSpc>
              <a:buFont typeface="Wingdings" charset="2"/>
              <a:buChar char="q"/>
            </a:pPr>
            <a:r>
              <a:rPr lang="en-US" sz="1400" dirty="0" smtClean="0"/>
              <a:t>discuss you how you might use badging in your setting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435104"/>
            <a:ext cx="8911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Candara"/>
                <a:cs typeface="Candara"/>
              </a:rPr>
              <a:t>Within 10 days</a:t>
            </a:r>
            <a:endParaRPr lang="en-US" sz="2400" b="1" dirty="0">
              <a:solidFill>
                <a:srgbClr val="FF0000"/>
              </a:solidFill>
              <a:latin typeface="Candara"/>
              <a:cs typeface="Candar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7391" y="3896769"/>
            <a:ext cx="8137146" cy="1280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/>
              <a:t>(4) Submit your completed badge plan for sharing and claim your badge</a:t>
            </a:r>
          </a:p>
          <a:p>
            <a:pPr marL="742950" lvl="1" indent="-285750">
              <a:lnSpc>
                <a:spcPct val="130000"/>
              </a:lnSpc>
              <a:buFont typeface="Wingdings" charset="2"/>
              <a:buChar char="q"/>
            </a:pPr>
            <a:r>
              <a:rPr lang="en-US" sz="1400" dirty="0" smtClean="0">
                <a:sym typeface="Wingdings"/>
              </a:rPr>
              <a:t>email </a:t>
            </a:r>
            <a:r>
              <a:rPr lang="en-US" sz="1400" dirty="0">
                <a:sym typeface="Wingdings"/>
              </a:rPr>
              <a:t>PPT slide or image  </a:t>
            </a:r>
            <a:r>
              <a:rPr lang="en-US" sz="1400" dirty="0">
                <a:sym typeface="Wingdings"/>
                <a:hlinkClick r:id="rId4"/>
              </a:rPr>
              <a:t>suehellman.unb@gmail.com</a:t>
            </a:r>
            <a:endParaRPr lang="en-US" sz="1400" dirty="0">
              <a:sym typeface="Wingdings"/>
            </a:endParaRPr>
          </a:p>
          <a:p>
            <a:pPr marL="742950" lvl="1" indent="-285750">
              <a:lnSpc>
                <a:spcPct val="130000"/>
              </a:lnSpc>
              <a:buFont typeface="Wingdings" charset="2"/>
              <a:buChar char="q"/>
            </a:pPr>
            <a:r>
              <a:rPr lang="en-US" sz="1400" dirty="0"/>
              <a:t>upload to Google presenter </a:t>
            </a:r>
            <a:r>
              <a:rPr lang="en-US" sz="1400" dirty="0">
                <a:latin typeface="Wingdings"/>
                <a:ea typeface="Wingdings"/>
                <a:cs typeface="Wingdings"/>
                <a:sym typeface="Wingdings"/>
              </a:rPr>
              <a:t></a:t>
            </a:r>
            <a:r>
              <a:rPr lang="en-US" sz="1400" dirty="0"/>
              <a:t>  </a:t>
            </a:r>
            <a:r>
              <a:rPr lang="en-US" sz="1400" dirty="0">
                <a:hlinkClick r:id="rId5"/>
              </a:rPr>
              <a:t>http://goo.gl/BRFDkA</a:t>
            </a:r>
            <a:r>
              <a:rPr lang="en-US" sz="1400" dirty="0"/>
              <a:t>  </a:t>
            </a:r>
            <a:endParaRPr lang="en-US" sz="1400" dirty="0" smtClean="0"/>
          </a:p>
          <a:p>
            <a:pPr>
              <a:lnSpc>
                <a:spcPct val="130000"/>
              </a:lnSpc>
            </a:pPr>
            <a:r>
              <a:rPr lang="en-US" sz="1600" dirty="0" smtClean="0"/>
              <a:t>(5) The badge claim information will be emailed back to you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5735" y="21521"/>
            <a:ext cx="1082049" cy="1075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446546"/>
            <a:ext cx="8911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Candara"/>
                <a:cs typeface="Candara"/>
              </a:rPr>
              <a:t>Additional planning documents follow on slides 4 &amp; 5.</a:t>
            </a:r>
            <a:endParaRPr lang="en-US" sz="2400" b="1" dirty="0">
              <a:solidFill>
                <a:srgbClr val="FF0000"/>
              </a:solidFill>
              <a:latin typeface="Candara"/>
              <a:cs typeface="Candar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391" y="5908211"/>
            <a:ext cx="8394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Courier New"/>
              <a:buChar char="o"/>
            </a:pPr>
            <a:r>
              <a:rPr lang="en-US" sz="1600" dirty="0" smtClean="0"/>
              <a:t>These are not required for the workshop but are extra resources for more extensive planning.</a:t>
            </a:r>
          </a:p>
        </p:txBody>
      </p:sp>
    </p:spTree>
    <p:extLst>
      <p:ext uri="{BB962C8B-B14F-4D97-AF65-F5344CB8AC3E}">
        <p14:creationId xmlns:p14="http://schemas.microsoft.com/office/powerpoint/2010/main" val="2684401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gitalme Badge Design Template (3 higher ed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"/>
            <a:ext cx="9144000" cy="655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846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4950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162" y="6488668"/>
            <a:ext cx="856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Unicode MS"/>
                <a:cs typeface="Arial Unicode MS"/>
              </a:rPr>
              <a:t>**Re: </a:t>
            </a:r>
            <a:r>
              <a:rPr lang="en-US" sz="1200" dirty="0" err="1" smtClean="0">
                <a:latin typeface="Arial Unicode MS"/>
                <a:cs typeface="Arial Unicode MS"/>
              </a:rPr>
              <a:t>behaviours</a:t>
            </a:r>
            <a:r>
              <a:rPr lang="en-US" sz="1200" dirty="0" smtClean="0">
                <a:latin typeface="Arial Unicode MS"/>
                <a:cs typeface="Arial Unicode MS"/>
              </a:rPr>
              <a:t> to encourage – see next slide “Habits of Mind” for suggestions.</a:t>
            </a:r>
            <a:endParaRPr lang="en-US" sz="1200" dirty="0">
              <a:latin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59496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100"/>
            <a:ext cx="9144000" cy="63361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348" y="6472229"/>
            <a:ext cx="8363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 Unicode MS"/>
                <a:cs typeface="Arial Unicode MS"/>
              </a:rPr>
              <a:t>Source: downloadable word file from </a:t>
            </a:r>
            <a:r>
              <a:rPr lang="en-US" sz="1100" dirty="0" err="1" smtClean="0">
                <a:latin typeface="Arial Unicode MS"/>
                <a:cs typeface="Arial Unicode MS"/>
              </a:rPr>
              <a:t>MargD</a:t>
            </a:r>
            <a:r>
              <a:rPr lang="en-US" sz="1100" dirty="0" smtClean="0">
                <a:latin typeface="Arial Unicode MS"/>
                <a:cs typeface="Arial Unicode MS"/>
              </a:rPr>
              <a:t> Teaching Posters at  </a:t>
            </a:r>
            <a:r>
              <a:rPr lang="en-US" sz="1100" dirty="0" smtClean="0">
                <a:latin typeface="Arial Unicode MS"/>
                <a:cs typeface="Arial Unicode MS"/>
                <a:hlinkClick r:id="rId4"/>
              </a:rPr>
              <a:t>http://</a:t>
            </a:r>
            <a:r>
              <a:rPr lang="en-US" sz="1100" dirty="0" err="1" smtClean="0">
                <a:latin typeface="Arial Unicode MS"/>
                <a:cs typeface="Arial Unicode MS"/>
                <a:hlinkClick r:id="rId4"/>
              </a:rPr>
              <a:t>margdteachingposters.weebly.com</a:t>
            </a:r>
            <a:r>
              <a:rPr lang="en-US" sz="1100" dirty="0" smtClean="0">
                <a:latin typeface="Arial Unicode MS"/>
                <a:cs typeface="Arial Unicode MS"/>
                <a:hlinkClick r:id="rId4"/>
              </a:rPr>
              <a:t>/habits-of-the-</a:t>
            </a:r>
            <a:r>
              <a:rPr lang="en-US" sz="1100" dirty="0" err="1" smtClean="0">
                <a:latin typeface="Arial Unicode MS"/>
                <a:cs typeface="Arial Unicode MS"/>
                <a:hlinkClick r:id="rId4"/>
              </a:rPr>
              <a:t>mind.html</a:t>
            </a:r>
            <a:endParaRPr lang="en-US" sz="1100" dirty="0">
              <a:latin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85947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315</Words>
  <Application>Microsoft Macintosh PowerPoint</Application>
  <PresentationFormat>On-screen Show (4:3)</PresentationFormat>
  <Paragraphs>33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Hellman</dc:creator>
  <cp:lastModifiedBy>Susan Hellman</cp:lastModifiedBy>
  <cp:revision>19</cp:revision>
  <dcterms:created xsi:type="dcterms:W3CDTF">2014-04-03T00:58:22Z</dcterms:created>
  <dcterms:modified xsi:type="dcterms:W3CDTF">2014-09-08T01:01:03Z</dcterms:modified>
</cp:coreProperties>
</file>