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00" autoAdjust="0"/>
  </p:normalViewPr>
  <p:slideViewPr>
    <p:cSldViewPr snapToGrid="0" snapToObjects="1">
      <p:cViewPr>
        <p:scale>
          <a:sx n="108" d="100"/>
          <a:sy n="108" d="100"/>
        </p:scale>
        <p:origin x="-111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33147-4BB4-DE43-A43B-0362B72E7513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0F844-CD1D-A74B-9D1D-4D3FA9F9C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0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</a:t>
            </a:r>
            <a:r>
              <a:rPr lang="en-US" baseline="0" dirty="0" smtClean="0"/>
              <a:t> have put the image in PPT so you can use text boxes to add your information on the image.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0F844-CD1D-A74B-9D1D-4D3FA9F9C1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37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08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01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1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23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19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46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6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0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9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90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94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04243-D598-8F4F-84BB-D8DC4C26E858}" type="datetimeFigureOut">
              <a:rPr lang="en-US" smtClean="0"/>
              <a:t>14-09-07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6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gitalme Badge Design Template (3 higher ed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"/>
            <a:ext cx="9144000" cy="655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846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22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Hellman</dc:creator>
  <cp:lastModifiedBy>Susan Hellman</cp:lastModifiedBy>
  <cp:revision>16</cp:revision>
  <dcterms:created xsi:type="dcterms:W3CDTF">2014-04-03T00:58:22Z</dcterms:created>
  <dcterms:modified xsi:type="dcterms:W3CDTF">2014-09-08T00:08:40Z</dcterms:modified>
</cp:coreProperties>
</file>