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00" autoAdjust="0"/>
  </p:normalViewPr>
  <p:slideViewPr>
    <p:cSldViewPr snapToGrid="0" snapToObjects="1">
      <p:cViewPr>
        <p:scale>
          <a:sx n="139" d="100"/>
          <a:sy n="139" d="100"/>
        </p:scale>
        <p:origin x="-5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33147-4BB4-DE43-A43B-0362B72E7513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0F844-CD1D-A74B-9D1D-4D3FA9F9C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claim</a:t>
            </a:r>
            <a:r>
              <a:rPr lang="en-US" baseline="0" dirty="0" smtClean="0"/>
              <a:t> the badge through the Moodle so the assertion will attach </a:t>
            </a:r>
            <a:r>
              <a:rPr lang="en-US" baseline="0" smtClean="0"/>
              <a:t>to it.</a:t>
            </a:r>
            <a:endParaRPr lang="en-US" smtClean="0"/>
          </a:p>
          <a:p>
            <a:r>
              <a:rPr lang="en-US" dirty="0" smtClean="0"/>
              <a:t>=====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docs.google.com</a:t>
            </a:r>
            <a:r>
              <a:rPr lang="en-US" dirty="0" smtClean="0"/>
              <a:t>/presentation/d/1TFZ_2Qnm4sN7RZP8PbbY7-gtU7mhvPKV0HudjlA8opE/</a:t>
            </a:r>
            <a:r>
              <a:rPr lang="en-US" dirty="0" err="1" smtClean="0"/>
              <a:t>edit#slide</a:t>
            </a:r>
            <a:r>
              <a:rPr lang="en-US" dirty="0" smtClean="0"/>
              <a:t>=id.g26a7ca03b_015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7A4D3-C1A2-B34C-A0C2-2AD508B463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8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</a:t>
            </a:r>
            <a:r>
              <a:rPr lang="en-US" baseline="0" dirty="0" smtClean="0"/>
              <a:t> have put the image in PPT so you can use text boxes to add your information on the image.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0F844-CD1D-A74B-9D1D-4D3FA9F9C1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Learning intentions are very </a:t>
            </a:r>
            <a:r>
              <a:rPr lang="en-US" baseline="0" dirty="0" err="1" smtClean="0"/>
              <a:t>elar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7A4D3-C1A2-B34C-A0C2-2AD508B463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07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0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1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2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4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6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0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9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9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04243-D598-8F4F-84BB-D8DC4C26E858}" type="datetimeFigureOut">
              <a:rPr lang="en-US" smtClean="0"/>
              <a:t>14-04-11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9CDE-DC61-CF40-B4F7-EF9FFCA98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6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me.co.uk/badge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badges.me/" TargetMode="External"/><Relationship Id="rId4" Type="http://schemas.openxmlformats.org/officeDocument/2006/relationships/hyperlink" Target="http://goo.gl/BRFDkA" TargetMode="External"/><Relationship Id="rId5" Type="http://schemas.openxmlformats.org/officeDocument/2006/relationships/hyperlink" Target="http://www.learnnowbc.ca/educators/MoodleMeets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badges.me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9940" y="1837356"/>
            <a:ext cx="5364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Marker Felt"/>
                <a:cs typeface="Marker Felt"/>
              </a:rPr>
              <a:t>Workshop/Webinar </a:t>
            </a:r>
            <a:r>
              <a:rPr lang="en-US" sz="3600" dirty="0" smtClean="0">
                <a:latin typeface="Marker Felt"/>
                <a:cs typeface="Marker Felt"/>
              </a:rPr>
              <a:t>Badge </a:t>
            </a:r>
            <a:r>
              <a:rPr lang="en-US" sz="3600" dirty="0" smtClean="0">
                <a:latin typeface="Marker Felt"/>
                <a:cs typeface="Marker Felt"/>
              </a:rPr>
              <a:t>Planning </a:t>
            </a:r>
            <a:r>
              <a:rPr lang="en-US" sz="3600" dirty="0" smtClean="0">
                <a:latin typeface="Marker Felt"/>
                <a:cs typeface="Marker Felt"/>
              </a:rPr>
              <a:t>Pack</a:t>
            </a:r>
            <a:endParaRPr lang="en-US" sz="3600" dirty="0">
              <a:latin typeface="Marker Felt"/>
              <a:cs typeface="Marker Fe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4184717"/>
            <a:ext cx="3467100" cy="123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4824" y="3255903"/>
            <a:ext cx="5634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templates made available for download at</a:t>
            </a:r>
          </a:p>
          <a:p>
            <a:r>
              <a:rPr lang="en-US" dirty="0" smtClean="0"/>
              <a:t> --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www.digitalme.co.uk</a:t>
            </a:r>
            <a:r>
              <a:rPr lang="en-US" dirty="0" smtClean="0">
                <a:hlinkClick r:id="rId3"/>
              </a:rPr>
              <a:t>/badges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86" y="144448"/>
            <a:ext cx="123825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186"/>
            <a:ext cx="8911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Candara"/>
                <a:cs typeface="Candara"/>
              </a:rPr>
              <a:t>3 tasks before April </a:t>
            </a:r>
            <a:r>
              <a:rPr lang="en-US" sz="2400" b="1" dirty="0" smtClean="0">
                <a:solidFill>
                  <a:srgbClr val="FF0000"/>
                </a:solidFill>
                <a:latin typeface="Candara"/>
                <a:cs typeface="Candara"/>
              </a:rPr>
              <a:t>18</a:t>
            </a:r>
            <a:endParaRPr lang="en-US" sz="24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3154" y="614962"/>
            <a:ext cx="77176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 smtClean="0"/>
              <a:t>Using the PPT template &amp; an online badge design tool</a:t>
            </a:r>
            <a:endParaRPr lang="en-US" sz="2400" b="1" i="1" u="sng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400" dirty="0" smtClean="0"/>
              <a:t>(1) begin your badge planning process 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/>
              <a:t>complete the template on the next page</a:t>
            </a:r>
          </a:p>
          <a:p>
            <a:pPr>
              <a:lnSpc>
                <a:spcPct val="130000"/>
              </a:lnSpc>
            </a:pPr>
            <a:endParaRPr lang="en-US" sz="8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 (2) design the graphic at </a:t>
            </a:r>
            <a:r>
              <a:rPr lang="en-US" sz="2400" dirty="0" err="1" smtClean="0"/>
              <a:t>OpenBadges.me</a:t>
            </a:r>
            <a:endParaRPr lang="en-US" sz="2400" dirty="0" smtClean="0"/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://www.openbadges.me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pPr>
              <a:lnSpc>
                <a:spcPct val="130000"/>
              </a:lnSpc>
            </a:pPr>
            <a:endParaRPr lang="en-US" sz="8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(3) upload to </a:t>
            </a:r>
            <a:r>
              <a:rPr lang="en-US" sz="2400" dirty="0"/>
              <a:t>Google </a:t>
            </a:r>
            <a:r>
              <a:rPr lang="en-US" sz="2400" dirty="0" smtClean="0"/>
              <a:t>presenter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400" dirty="0" smtClean="0"/>
              <a:t>  </a:t>
            </a:r>
            <a:r>
              <a:rPr lang="en-US" sz="2000" dirty="0" smtClean="0">
                <a:hlinkClick r:id="rId4"/>
              </a:rPr>
              <a:t>http</a:t>
            </a:r>
            <a:r>
              <a:rPr lang="en-US" sz="2000" dirty="0">
                <a:hlinkClick r:id="rId4"/>
              </a:rPr>
              <a:t>://goo.gl/</a:t>
            </a:r>
            <a:r>
              <a:rPr lang="en-US" sz="2000" dirty="0" smtClean="0">
                <a:hlinkClick r:id="rId4"/>
              </a:rPr>
              <a:t>BRFDkA</a:t>
            </a:r>
            <a:r>
              <a:rPr lang="en-US" sz="2000" dirty="0" smtClean="0"/>
              <a:t>  </a:t>
            </a:r>
          </a:p>
          <a:p>
            <a:pPr>
              <a:lnSpc>
                <a:spcPct val="130000"/>
              </a:lnSpc>
            </a:pPr>
            <a:endParaRPr lang="en-US" sz="8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(4) as you work discuss with those around you how you might use badging in your setting</a:t>
            </a:r>
          </a:p>
          <a:p>
            <a:pPr>
              <a:lnSpc>
                <a:spcPct val="130000"/>
              </a:lnSpc>
            </a:pPr>
            <a:endParaRPr lang="en-US" sz="800" dirty="0" smtClean="0"/>
          </a:p>
          <a:p>
            <a:pPr>
              <a:lnSpc>
                <a:spcPct val="130000"/>
              </a:lnSpc>
            </a:pPr>
            <a:r>
              <a:rPr lang="en-US" sz="2400" dirty="0" smtClean="0"/>
              <a:t>(5) register &amp; join the Meet. Answer 2 questions to claim your badge 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400" dirty="0" smtClean="0"/>
              <a:t> </a:t>
            </a:r>
            <a:r>
              <a:rPr lang="en-US" sz="2400" dirty="0"/>
              <a:t> </a:t>
            </a:r>
            <a:r>
              <a:rPr lang="en-US" sz="2000" dirty="0">
                <a:hlinkClick r:id="rId5"/>
              </a:rPr>
              <a:t>http://www.learnnowbc.ca/educators/MoodleMeets/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18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0"/>
            <a:ext cx="9144000" cy="6334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0186"/>
            <a:ext cx="891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andara"/>
                <a:cs typeface="Candara"/>
              </a:rPr>
              <a:t>Planning template</a:t>
            </a:r>
            <a:endParaRPr lang="en-US" sz="20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281846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186"/>
            <a:ext cx="8911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b="1" dirty="0" err="1" smtClean="0">
                <a:solidFill>
                  <a:srgbClr val="FF0000"/>
                </a:solidFill>
                <a:latin typeface="Candara"/>
                <a:cs typeface="Candara"/>
              </a:rPr>
              <a:t>OpenBadges.me</a:t>
            </a:r>
            <a:endParaRPr lang="en-US" sz="2000" b="1" dirty="0">
              <a:solidFill>
                <a:srgbClr val="FF0000"/>
              </a:solidFill>
              <a:latin typeface="Candara"/>
              <a:cs typeface="Candar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1332" y="30186"/>
            <a:ext cx="5040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://www.openbadges.me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open badges design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63" y="950185"/>
            <a:ext cx="8490610" cy="432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76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199</Words>
  <Application>Microsoft Macintosh PowerPoint</Application>
  <PresentationFormat>On-screen Show (4:3)</PresentationFormat>
  <Paragraphs>27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Hellman</dc:creator>
  <cp:lastModifiedBy>Susan Hellman</cp:lastModifiedBy>
  <cp:revision>9</cp:revision>
  <dcterms:created xsi:type="dcterms:W3CDTF">2014-04-03T00:58:22Z</dcterms:created>
  <dcterms:modified xsi:type="dcterms:W3CDTF">2014-04-11T06:25:52Z</dcterms:modified>
</cp:coreProperties>
</file>